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1D57"/>
    <a:srgbClr val="2292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528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C741-E020-4A4B-875E-3025AF819BC8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413A9-0B01-4E63-9F7A-91FDBC13B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100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413A9-0B01-4E63-9F7A-91FDBC13B75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845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65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8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33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39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00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04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29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74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49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32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B26D2-819E-4930-B5C3-2224B62F3207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72684-1BE8-4201-AD5E-CFCFF6F31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8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thebestof.co.uk/local/epsom-and-ewell" TargetMode="External"/><Relationship Id="rId18" Type="http://schemas.openxmlformats.org/officeDocument/2006/relationships/image" Target="../media/image11.png"/><Relationship Id="rId3" Type="http://schemas.openxmlformats.org/officeDocument/2006/relationships/image" Target="../media/image1.jpeg"/><Relationship Id="rId21" Type="http://schemas.openxmlformats.org/officeDocument/2006/relationships/image" Target="../media/image14.jpeg"/><Relationship Id="rId7" Type="http://schemas.openxmlformats.org/officeDocument/2006/relationships/image" Target="../media/image5.png"/><Relationship Id="rId12" Type="http://schemas.openxmlformats.org/officeDocument/2006/relationships/hyperlink" Target="http://www.schn.org.uk/" TargetMode="External"/><Relationship Id="rId1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png"/><Relationship Id="rId20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ace-accountancy.com/" TargetMode="External"/><Relationship Id="rId5" Type="http://schemas.openxmlformats.org/officeDocument/2006/relationships/image" Target="../media/image3.png"/><Relationship Id="rId15" Type="http://schemas.openxmlformats.org/officeDocument/2006/relationships/hyperlink" Target="http://www.magictheo.com/" TargetMode="External"/><Relationship Id="rId10" Type="http://schemas.openxmlformats.org/officeDocument/2006/relationships/image" Target="../media/image8.png"/><Relationship Id="rId19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hyperlink" Target="http://www.magictheo.com/node/510" TargetMode="External"/><Relationship Id="rId22" Type="http://schemas.openxmlformats.org/officeDocument/2006/relationships/image" Target="cid:image012.jpg@01D130EE.8CE543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C:\Users\Maggie\AppData\Local\Microsoft\Windows\Temporary Internet Files\Content.IE5\2P4RDGK3\poker_lights_by_vip3r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974" y="0"/>
            <a:ext cx="2731567" cy="153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567246" y="255229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FUN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CHARITY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 POKER NIGHT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037" name="Picture 13" descr="C:\Users\Maggie\AppData\Local\Microsoft\Windows\Temporary Internet Files\Content.IE5\UWM3OQ47\james_bond_outline_by_trekkie313-d1psd0r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167" y="159847"/>
            <a:ext cx="578416" cy="88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Maggie\AppData\Local\Microsoft\Windows\Temporary Internet Files\Content.IE5\2P4RDGK3\Elvis_Presley_Stencil.svg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68" y="159847"/>
            <a:ext cx="486162" cy="92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978" y="3700604"/>
            <a:ext cx="1836695" cy="60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3" descr="C:\Users\Theo_the_Magician\Documents\Theo's  Documents\SCHN main\SCHN 2015\SCHN Logo Tshirt back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19" y="3816180"/>
            <a:ext cx="1100535" cy="669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9" descr="C:\Users\Theo_the_Magician\AppData\Local\Microsoft\Windows\Temporary Internet Files\Content.IE5\5R870CI4\Scissors_icon_black.svg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507" y="8861068"/>
            <a:ext cx="288177" cy="17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9" descr="C:\Users\Theo_the_Magician\AppData\Local\Microsoft\Windows\Temporary Internet Files\Content.IE5\5R870CI4\Scissors_icon_black.svg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092" y="8861068"/>
            <a:ext cx="280136" cy="16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675" y="1742285"/>
            <a:ext cx="1431359" cy="1083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56992" y="8751359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1400" dirty="0" smtClean="0">
                <a:solidFill>
                  <a:srgbClr val="301D57"/>
                </a:solidFill>
                <a:latin typeface="Franklin Gothic Medium Cond" panose="020B0606030402020204" pitchFamily="34" charset="0"/>
              </a:rPr>
              <a:t>Angelo’s Barbiere 12 Mulgrave Road Sutton SM2 6LE</a:t>
            </a:r>
            <a:br>
              <a:rPr lang="en-GB" altLang="en-US" sz="1400" dirty="0" smtClean="0">
                <a:solidFill>
                  <a:srgbClr val="301D57"/>
                </a:solidFill>
                <a:latin typeface="Franklin Gothic Medium Cond" panose="020B0606030402020204" pitchFamily="34" charset="0"/>
              </a:rPr>
            </a:br>
            <a:r>
              <a:rPr lang="en-GB" sz="1400" u="sng" dirty="0">
                <a:hlinkClick r:id="rId11"/>
              </a:rPr>
              <a:t>www.ace-accountancy.com</a:t>
            </a:r>
            <a:endParaRPr lang="en-GB" sz="1400" dirty="0">
              <a:solidFill>
                <a:srgbClr val="00B0F0"/>
              </a:solidFill>
              <a:latin typeface="Franklin Gothic Medium Cond" panose="020B0606030402020204" pitchFamily="34" charset="0"/>
            </a:endParaRPr>
          </a:p>
          <a:p>
            <a:pPr algn="ctr"/>
            <a:r>
              <a:rPr lang="en-GB" sz="1400" u="sng" dirty="0" smtClean="0">
                <a:hlinkClick r:id="rId12"/>
              </a:rPr>
              <a:t>www.schn.org.uk</a:t>
            </a:r>
            <a:r>
              <a:rPr lang="en-GB" sz="1400" u="sng" dirty="0" smtClean="0"/>
              <a:t> </a:t>
            </a:r>
            <a:r>
              <a:rPr lang="en-GB" sz="1400" u="sng" dirty="0"/>
              <a:t/>
            </a:r>
            <a:br>
              <a:rPr lang="en-GB" sz="1400" u="sng" dirty="0"/>
            </a:br>
            <a:r>
              <a:rPr lang="en-GB" sz="1400" u="sng" dirty="0" smtClean="0">
                <a:hlinkClick r:id="rId13"/>
              </a:rPr>
              <a:t>www.thebestof.co.uk/local/epsom-and-ewell</a:t>
            </a:r>
            <a:endParaRPr lang="en-GB" sz="1400" dirty="0">
              <a:solidFill>
                <a:srgbClr val="00B0F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9094" y="11935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b="1" i="1" dirty="0" smtClean="0"/>
              <a:t>Elvis Songs!!</a:t>
            </a:r>
            <a:endParaRPr lang="en-GB" altLang="en-US" b="1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5333626" y="311471"/>
            <a:ext cx="1559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altLang="en-US" b="1" i="1" dirty="0" smtClean="0"/>
              <a:t>Live James Bond Themes</a:t>
            </a:r>
            <a:endParaRPr lang="en-GB" altLang="en-US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5870" y="1512844"/>
            <a:ext cx="681181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2000" b="1" dirty="0" smtClean="0">
                <a:latin typeface="Comic Sans MS" pitchFamily="66" charset="0"/>
              </a:rPr>
              <a:t>Extreme Business Networking </a:t>
            </a:r>
            <a:br>
              <a:rPr lang="en-GB" altLang="en-US" sz="2000" b="1" dirty="0" smtClean="0">
                <a:latin typeface="Comic Sans MS" pitchFamily="66" charset="0"/>
              </a:rPr>
            </a:br>
            <a:r>
              <a:rPr lang="en-GB" altLang="en-US" sz="2000" b="1" dirty="0" smtClean="0">
                <a:latin typeface="Comic Sans MS" pitchFamily="66" charset="0"/>
              </a:rPr>
              <a:t>By Theo The Magician</a:t>
            </a:r>
          </a:p>
          <a:p>
            <a:pPr algn="ctr">
              <a:spcBef>
                <a:spcPct val="0"/>
              </a:spcBef>
            </a:pPr>
            <a:endParaRPr lang="en-GB" altLang="en-US" sz="500" b="1" dirty="0" smtClean="0"/>
          </a:p>
          <a:p>
            <a:pPr algn="ctr">
              <a:spcBef>
                <a:spcPct val="0"/>
              </a:spcBef>
            </a:pPr>
            <a:r>
              <a:rPr lang="en-GB" altLang="en-US" sz="1600" b="1" i="1" dirty="0" smtClean="0">
                <a:solidFill>
                  <a:srgbClr val="FF0000"/>
                </a:solidFill>
              </a:rPr>
              <a:t>In Association with </a:t>
            </a:r>
            <a:r>
              <a:rPr lang="en-GB" altLang="en-US" sz="1600" b="1" i="1" dirty="0" smtClean="0">
                <a:solidFill>
                  <a:srgbClr val="0000FF"/>
                </a:solidFill>
              </a:rPr>
              <a:t>Cheam Fields</a:t>
            </a:r>
            <a:endParaRPr lang="en-GB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-80258" y="2458686"/>
            <a:ext cx="6877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dirty="0" smtClean="0">
                <a:solidFill>
                  <a:srgbClr val="FF0000"/>
                </a:solidFill>
                <a:latin typeface="Comic Sans MS" pitchFamily="66" charset="0"/>
              </a:rPr>
              <a:t>Friday 8</a:t>
            </a:r>
            <a:r>
              <a:rPr lang="en-GB" altLang="en-US" baseline="30000" dirty="0" smtClean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altLang="en-US" dirty="0" smtClean="0">
                <a:solidFill>
                  <a:srgbClr val="FF0000"/>
                </a:solidFill>
                <a:latin typeface="Comic Sans MS" pitchFamily="66" charset="0"/>
              </a:rPr>
              <a:t> January 2016 - 7pm  Which is </a:t>
            </a:r>
          </a:p>
          <a:p>
            <a:pPr algn="ctr"/>
            <a:r>
              <a:rPr lang="en-GB" altLang="en-US" b="1" dirty="0" smtClean="0">
                <a:solidFill>
                  <a:srgbClr val="0000FF"/>
                </a:solidFill>
                <a:latin typeface="Comic Sans MS" pitchFamily="66" charset="0"/>
              </a:rPr>
              <a:t>Elvis’s Birthday And Theo’s</a:t>
            </a:r>
            <a:r>
              <a:rPr lang="en-GB" altLang="en-US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GB" altLang="en-US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GB" altLang="en-US" dirty="0" smtClean="0">
                <a:latin typeface="Comic Sans MS" pitchFamily="66" charset="0"/>
              </a:rPr>
              <a:t>Cheam Fields Tennis, Bowls &amp; Bridge Club, </a:t>
            </a:r>
            <a:br>
              <a:rPr lang="en-GB" altLang="en-US" dirty="0" smtClean="0">
                <a:latin typeface="Comic Sans MS" pitchFamily="66" charset="0"/>
              </a:rPr>
            </a:br>
            <a:r>
              <a:rPr lang="en-GB" altLang="en-US" sz="1600" dirty="0" smtClean="0">
                <a:latin typeface="Comic Sans MS" pitchFamily="66" charset="0"/>
              </a:rPr>
              <a:t>30 Devon Road, Cheam, Surrey SM2 7PD</a:t>
            </a:r>
            <a:endParaRPr lang="en-GB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53371" y="3484828"/>
            <a:ext cx="6857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1600" dirty="0" smtClean="0">
                <a:solidFill>
                  <a:srgbClr val="FF0000"/>
                </a:solidFill>
                <a:latin typeface="Comic Sans MS" pitchFamily="66" charset="0"/>
              </a:rPr>
              <a:t>Drinks Reception 7.00 - 7.30pm</a:t>
            </a:r>
            <a:r>
              <a:rPr lang="en-GB" altLang="en-US" sz="1600" dirty="0" smtClean="0">
                <a:latin typeface="Comic Sans MS" pitchFamily="66" charset="0"/>
              </a:rPr>
              <a:t> Food Available</a:t>
            </a:r>
            <a:br>
              <a:rPr lang="en-GB" altLang="en-US" sz="1600" dirty="0" smtClean="0">
                <a:latin typeface="Comic Sans MS" pitchFamily="66" charset="0"/>
              </a:rPr>
            </a:br>
            <a:r>
              <a:rPr lang="en-GB" altLang="en-US" sz="1600" dirty="0" smtClean="0">
                <a:latin typeface="Comic Sans MS" pitchFamily="66" charset="0"/>
              </a:rPr>
              <a:t>Everyone receives a </a:t>
            </a:r>
            <a:r>
              <a:rPr lang="en-GB" altLang="en-US" sz="1600" b="1" dirty="0" smtClean="0">
                <a:solidFill>
                  <a:srgbClr val="00B050"/>
                </a:solidFill>
                <a:latin typeface="Comic Sans MS" pitchFamily="66" charset="0"/>
              </a:rPr>
              <a:t>Free</a:t>
            </a:r>
            <a:r>
              <a:rPr lang="en-GB" altLang="en-US" sz="1600" dirty="0" smtClean="0">
                <a:latin typeface="Comic Sans MS" pitchFamily="66" charset="0"/>
              </a:rPr>
              <a:t> Drink </a:t>
            </a:r>
            <a:br>
              <a:rPr lang="en-GB" altLang="en-US" sz="1600" dirty="0" smtClean="0">
                <a:latin typeface="Comic Sans MS" pitchFamily="66" charset="0"/>
              </a:rPr>
            </a:br>
            <a:r>
              <a:rPr lang="en-GB" altLang="en-US" sz="1600" dirty="0" smtClean="0">
                <a:latin typeface="Comic Sans MS" pitchFamily="66" charset="0"/>
              </a:rPr>
              <a:t>&amp; Day Pass to </a:t>
            </a:r>
            <a:br>
              <a:rPr lang="en-GB" altLang="en-US" sz="1600" dirty="0" smtClean="0">
                <a:latin typeface="Comic Sans MS" pitchFamily="66" charset="0"/>
              </a:rPr>
            </a:br>
            <a:r>
              <a:rPr lang="en-GB" altLang="en-US" sz="1600" b="1" dirty="0" smtClean="0">
                <a:solidFill>
                  <a:srgbClr val="00B050"/>
                </a:solidFill>
                <a:latin typeface="Comic Sans MS" pitchFamily="66" charset="0"/>
              </a:rPr>
              <a:t>Cheam or Westcroft Leisure Centre</a:t>
            </a:r>
          </a:p>
          <a:p>
            <a:pPr algn="ctr">
              <a:spcBef>
                <a:spcPct val="0"/>
              </a:spcBef>
            </a:pPr>
            <a:r>
              <a:rPr lang="en-GB" altLang="en-US" sz="1600" dirty="0" smtClean="0">
                <a:solidFill>
                  <a:srgbClr val="FF0000"/>
                </a:solidFill>
                <a:latin typeface="Comic Sans MS" pitchFamily="66" charset="0"/>
              </a:rPr>
              <a:t>Poker School </a:t>
            </a:r>
            <a:r>
              <a:rPr lang="en-GB" altLang="en-US" sz="1600" dirty="0" smtClean="0">
                <a:latin typeface="Comic Sans MS" pitchFamily="66" charset="0"/>
              </a:rPr>
              <a:t>(To teach you how to Play)</a:t>
            </a:r>
            <a:br>
              <a:rPr lang="en-GB" altLang="en-US" sz="1600" dirty="0" smtClean="0">
                <a:latin typeface="Comic Sans MS" pitchFamily="66" charset="0"/>
              </a:rPr>
            </a:br>
            <a:r>
              <a:rPr lang="en-GB" altLang="en-US" sz="1600" dirty="0" smtClean="0">
                <a:latin typeface="Comic Sans MS" pitchFamily="66" charset="0"/>
              </a:rPr>
              <a:t>Fun Competition With Trophies &amp; Prizes</a:t>
            </a:r>
            <a:br>
              <a:rPr lang="en-GB" altLang="en-US" sz="1600" dirty="0" smtClean="0">
                <a:latin typeface="Comic Sans MS" pitchFamily="66" charset="0"/>
              </a:rPr>
            </a:br>
            <a:r>
              <a:rPr lang="en-GB" altLang="en-US" sz="1600" dirty="0" smtClean="0">
                <a:latin typeface="Comic Sans MS" pitchFamily="66" charset="0"/>
              </a:rPr>
              <a:t>Raffle With A Difference </a:t>
            </a:r>
            <a:br>
              <a:rPr lang="en-GB" altLang="en-US" sz="1600" dirty="0" smtClean="0">
                <a:latin typeface="Comic Sans MS" pitchFamily="66" charset="0"/>
              </a:rPr>
            </a:br>
            <a:r>
              <a:rPr lang="en-GB" altLang="en-US" sz="1600" dirty="0" smtClean="0">
                <a:latin typeface="Comic Sans MS" pitchFamily="66" charset="0"/>
              </a:rPr>
              <a:t>(Prizes required - please contact Theo if you are able to donate)</a:t>
            </a:r>
            <a:br>
              <a:rPr lang="en-GB" altLang="en-US" sz="1600" dirty="0" smtClean="0">
                <a:latin typeface="Comic Sans MS" pitchFamily="66" charset="0"/>
              </a:rPr>
            </a:br>
            <a:endParaRPr lang="en-GB" altLang="en-US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684" y="8573025"/>
            <a:ext cx="6904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1400" b="1" dirty="0" smtClean="0">
                <a:solidFill>
                  <a:srgbClr val="FF0000"/>
                </a:solidFill>
                <a:latin typeface="Comic Sans MS" pitchFamily="66" charset="0"/>
              </a:rPr>
              <a:t>Big Thank You To Our Sponsors</a:t>
            </a:r>
            <a:r>
              <a:rPr lang="en-GB" altLang="en-US" sz="1400" b="1" dirty="0" smtClean="0">
                <a:latin typeface="Comic Sans MS" pitchFamily="66" charset="0"/>
              </a:rPr>
              <a:t> </a:t>
            </a:r>
            <a:endParaRPr lang="en-GB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-14842" y="5573027"/>
            <a:ext cx="681181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altLang="en-US" b="1" dirty="0" smtClean="0">
                <a:solidFill>
                  <a:srgbClr val="FF0000"/>
                </a:solidFill>
              </a:rPr>
              <a:t>In Aid Of </a:t>
            </a:r>
            <a:r>
              <a:rPr lang="en-GB" altLang="en-US" b="1" dirty="0" smtClean="0"/>
              <a:t>:</a:t>
            </a:r>
            <a:r>
              <a:rPr lang="en-GB" altLang="en-US" b="1" dirty="0" smtClean="0">
                <a:solidFill>
                  <a:srgbClr val="FF0000"/>
                </a:solidFill>
              </a:rPr>
              <a:t>The Sutton Foodbank </a:t>
            </a:r>
            <a:r>
              <a:rPr lang="en-GB" altLang="en-US" b="1" dirty="0" smtClean="0"/>
              <a:t>– </a:t>
            </a:r>
            <a:r>
              <a:rPr lang="en-GB" altLang="en-US" b="1" dirty="0" smtClean="0">
                <a:solidFill>
                  <a:srgbClr val="00B050"/>
                </a:solidFill>
              </a:rPr>
              <a:t>The Sutton Multiple Sclerosis Society</a:t>
            </a:r>
            <a:r>
              <a:rPr lang="en-GB" altLang="en-US" b="1" dirty="0" smtClean="0"/>
              <a:t> – </a:t>
            </a:r>
            <a:r>
              <a:rPr lang="en-GB" altLang="en-US" b="1" dirty="0" smtClean="0">
                <a:solidFill>
                  <a:srgbClr val="0070C0"/>
                </a:solidFill>
              </a:rPr>
              <a:t>Positive Action for Multiple Sclerosis</a:t>
            </a:r>
            <a:endParaRPr lang="en-GB" altLang="en-US" dirty="0" smtClean="0">
              <a:solidFill>
                <a:srgbClr val="0070C0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GB" altLang="en-US" b="1" dirty="0" smtClean="0"/>
              <a:t>Cost: </a:t>
            </a:r>
            <a:r>
              <a:rPr lang="en-GB" altLang="en-US" b="1" dirty="0" smtClean="0">
                <a:solidFill>
                  <a:srgbClr val="7030A0"/>
                </a:solidFill>
              </a:rPr>
              <a:t>£15 per person</a:t>
            </a:r>
            <a:r>
              <a:rPr lang="en-GB" altLang="en-US" b="1" dirty="0" smtClean="0"/>
              <a:t> if </a:t>
            </a:r>
            <a:r>
              <a:rPr lang="en-GB" altLang="en-US" b="1" dirty="0" smtClean="0">
                <a:solidFill>
                  <a:srgbClr val="7030A0"/>
                </a:solidFill>
              </a:rPr>
              <a:t>Pre-booked</a:t>
            </a:r>
            <a:r>
              <a:rPr lang="en-GB" altLang="en-US" b="1" dirty="0" smtClean="0"/>
              <a:t> &amp; paid by </a:t>
            </a:r>
            <a:r>
              <a:rPr lang="en-GB" altLang="en-US" b="1" dirty="0" smtClean="0">
                <a:solidFill>
                  <a:srgbClr val="7030A0"/>
                </a:solidFill>
              </a:rPr>
              <a:t>2</a:t>
            </a:r>
            <a:r>
              <a:rPr lang="en-GB" altLang="en-US" b="1" baseline="30000" dirty="0" smtClean="0">
                <a:solidFill>
                  <a:srgbClr val="7030A0"/>
                </a:solidFill>
              </a:rPr>
              <a:t>nd</a:t>
            </a:r>
            <a:r>
              <a:rPr lang="en-GB" altLang="en-US" b="1" dirty="0" smtClean="0">
                <a:solidFill>
                  <a:srgbClr val="7030A0"/>
                </a:solidFill>
              </a:rPr>
              <a:t> January 2016</a:t>
            </a:r>
            <a:br>
              <a:rPr lang="en-GB" altLang="en-US" b="1" dirty="0" smtClean="0">
                <a:solidFill>
                  <a:srgbClr val="7030A0"/>
                </a:solidFill>
              </a:rPr>
            </a:br>
            <a:r>
              <a:rPr lang="en-GB" altLang="en-US" b="1" dirty="0" smtClean="0"/>
              <a:t> £20 after that and on the Night if any tickets still available.</a:t>
            </a:r>
            <a:br>
              <a:rPr lang="en-GB" altLang="en-US" b="1" dirty="0" smtClean="0"/>
            </a:br>
            <a:r>
              <a:rPr lang="en-GB" altLang="en-US" sz="1600" b="1" dirty="0" smtClean="0">
                <a:solidFill>
                  <a:srgbClr val="FF0000"/>
                </a:solidFill>
              </a:rPr>
              <a:t>For a minimum donation of £30 your company can include your Flyers, Cards &amp; Giveaways in each of the 55 Goody Bags. For £40 all the above plus entrance</a:t>
            </a:r>
            <a:endParaRPr lang="en-GB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5355" y="7196416"/>
            <a:ext cx="2982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 smtClean="0">
                <a:latin typeface="Comic Sans MS" pitchFamily="66" charset="0"/>
              </a:rPr>
              <a:t>To Book go direct to: </a:t>
            </a:r>
            <a:endParaRPr lang="en-GB" dirty="0"/>
          </a:p>
        </p:txBody>
      </p:sp>
      <p:sp>
        <p:nvSpPr>
          <p:cNvPr id="23" name="TextBox 22">
            <a:hlinkClick r:id="rId14"/>
          </p:cNvPr>
          <p:cNvSpPr txBox="1"/>
          <p:nvPr/>
        </p:nvSpPr>
        <p:spPr>
          <a:xfrm>
            <a:off x="2572046" y="7182021"/>
            <a:ext cx="3895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 smtClean="0">
                <a:latin typeface="Comic Sans MS" pitchFamily="66" charset="0"/>
                <a:hlinkClick r:id="rId14"/>
              </a:rPr>
              <a:t>http://www.magictheo.com/node/510</a:t>
            </a:r>
            <a:r>
              <a:rPr lang="en-GB" altLang="en-US" sz="1600" dirty="0" smtClean="0">
                <a:latin typeface="Comic Sans MS" pitchFamily="66" charset="0"/>
              </a:rPr>
              <a:t> </a:t>
            </a:r>
            <a:endParaRPr lang="en-GB" sz="1600" dirty="0"/>
          </a:p>
        </p:txBody>
      </p:sp>
      <p:sp>
        <p:nvSpPr>
          <p:cNvPr id="24" name="Rectangle 23"/>
          <p:cNvSpPr/>
          <p:nvPr/>
        </p:nvSpPr>
        <p:spPr>
          <a:xfrm>
            <a:off x="95318" y="7507347"/>
            <a:ext cx="1091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 smtClean="0">
                <a:latin typeface="Comic Sans MS" pitchFamily="66" charset="0"/>
              </a:rPr>
              <a:t>Or go to</a:t>
            </a:r>
            <a:endParaRPr lang="en-GB" dirty="0"/>
          </a:p>
        </p:txBody>
      </p:sp>
      <p:sp>
        <p:nvSpPr>
          <p:cNvPr id="25" name="TextBox 24">
            <a:hlinkClick r:id="rId15"/>
          </p:cNvPr>
          <p:cNvSpPr txBox="1"/>
          <p:nvPr/>
        </p:nvSpPr>
        <p:spPr>
          <a:xfrm>
            <a:off x="1187284" y="7507347"/>
            <a:ext cx="2425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 smtClean="0">
                <a:latin typeface="Comic Sans MS" pitchFamily="66" charset="0"/>
                <a:hlinkClick r:id="rId15"/>
              </a:rPr>
              <a:t>www.magictheo.com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4309662" y="7565775"/>
            <a:ext cx="1117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 smtClean="0">
                <a:latin typeface="Comic Sans MS" pitchFamily="66" charset="0"/>
              </a:rPr>
              <a:t>and click</a:t>
            </a:r>
            <a:endParaRPr lang="en-GB" dirty="0"/>
          </a:p>
        </p:txBody>
      </p:sp>
      <p:pic>
        <p:nvPicPr>
          <p:cNvPr id="49" name="Picture 4" descr="Description: Extreme Business Networki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291" y="7533805"/>
            <a:ext cx="1096527" cy="48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2"/>
          <p:cNvSpPr txBox="1">
            <a:spLocks noChangeArrowheads="1"/>
          </p:cNvSpPr>
          <p:nvPr/>
        </p:nvSpPr>
        <p:spPr bwMode="auto">
          <a:xfrm>
            <a:off x="53371" y="7988107"/>
            <a:ext cx="67589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100" b="1" dirty="0" smtClean="0">
                <a:solidFill>
                  <a:srgbClr val="7030A0"/>
                </a:solidFill>
              </a:rPr>
              <a:t>For </a:t>
            </a:r>
            <a:r>
              <a:rPr lang="en-GB" altLang="en-US" sz="1100" b="1" dirty="0">
                <a:solidFill>
                  <a:srgbClr val="7030A0"/>
                </a:solidFill>
              </a:rPr>
              <a:t>further info:   </a:t>
            </a:r>
            <a:r>
              <a:rPr lang="en-GB" altLang="en-US" sz="1200" b="1" i="1" dirty="0"/>
              <a:t>theo@magictheo.com</a:t>
            </a:r>
            <a:r>
              <a:rPr lang="en-GB" altLang="en-US" sz="1200" b="1" dirty="0">
                <a:solidFill>
                  <a:srgbClr val="7030A0"/>
                </a:solidFill>
              </a:rPr>
              <a:t>     </a:t>
            </a:r>
            <a:r>
              <a:rPr lang="en-GB" altLang="en-US" sz="1200" b="1" i="1" dirty="0">
                <a:solidFill>
                  <a:srgbClr val="7030A0"/>
                </a:solidFill>
              </a:rPr>
              <a:t>07711 724129</a:t>
            </a:r>
            <a:endParaRPr lang="en-GB" altLang="en-US" sz="1200" b="1" i="1" dirty="0"/>
          </a:p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 dirty="0"/>
              <a:t>Keep up to </a:t>
            </a:r>
            <a:r>
              <a:rPr lang="en-GB" altLang="en-US" sz="1200" b="1" dirty="0" smtClean="0"/>
              <a:t>date on FB </a:t>
            </a:r>
            <a:r>
              <a:rPr lang="en-GB" altLang="en-US" sz="1200" b="1" i="1" dirty="0" smtClean="0">
                <a:solidFill>
                  <a:srgbClr val="FF0000"/>
                </a:solidFill>
              </a:rPr>
              <a:t>“</a:t>
            </a:r>
            <a:r>
              <a:rPr lang="en-GB" altLang="en-US" sz="1200" b="1" i="1" dirty="0">
                <a:solidFill>
                  <a:srgbClr val="FF0000"/>
                </a:solidFill>
              </a:rPr>
              <a:t>Extreme Business Networking By Theo The Magician”</a:t>
            </a:r>
            <a:br>
              <a:rPr lang="en-GB" altLang="en-US" sz="1200" b="1" i="1" dirty="0">
                <a:solidFill>
                  <a:srgbClr val="FF0000"/>
                </a:solidFill>
              </a:rPr>
            </a:br>
            <a:r>
              <a:rPr lang="en-GB" altLang="en-US" sz="1200" b="1" i="1" dirty="0">
                <a:solidFill>
                  <a:srgbClr val="0000FF"/>
                </a:solidFill>
              </a:rPr>
              <a:t>Thank you to businesses that have already helped raise £5,720 for </a:t>
            </a:r>
            <a:r>
              <a:rPr lang="en-GB" altLang="en-US" sz="1200" b="1" i="1" dirty="0" smtClean="0">
                <a:solidFill>
                  <a:srgbClr val="0000FF"/>
                </a:solidFill>
              </a:rPr>
              <a:t>charity</a:t>
            </a:r>
            <a:endParaRPr lang="en-GB" altLang="en-US" sz="1200" b="1" i="1" dirty="0">
              <a:solidFill>
                <a:srgbClr val="0000FF"/>
              </a:solidFill>
            </a:endParaRPr>
          </a:p>
        </p:txBody>
      </p:sp>
      <p:pic>
        <p:nvPicPr>
          <p:cNvPr id="51" name="Picture 20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324" y="1083177"/>
            <a:ext cx="1901477" cy="429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19" descr="C:\Users\Theo_the_Magician\AppData\Local\Microsoft\Windows\Temporary Internet Files\Content.IE5\5R870CI4\Scissors_icon_black.svg[1]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59" y="4511990"/>
            <a:ext cx="4238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4402" y="4765990"/>
            <a:ext cx="929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Franklin Gothic Heavy" panose="020B0903020102020204" pitchFamily="34" charset="0"/>
              </a:rPr>
              <a:t>Angelo’s Barbiere</a:t>
            </a:r>
            <a:endParaRPr lang="en-GB" sz="1200" dirty="0">
              <a:latin typeface="Franklin Gothic Heavy" panose="020B0903020102020204" pitchFamily="34" charset="0"/>
            </a:endParaRPr>
          </a:p>
        </p:txBody>
      </p:sp>
      <p:pic>
        <p:nvPicPr>
          <p:cNvPr id="1026" name="Picture 2" descr="C:\Users\Theo_the_Magician\AppData\Local\Microsoft\Windows\Temporary Internet Files\Content.IE5\17NX0PHQ\Arrow-Right-2393-large[1]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126" y="7533805"/>
            <a:ext cx="876797" cy="42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Theo_the_Magician\Documents\Theo's  Documents\Magic Forms\South London &amp; Surrey Close Up Magic Champion Theo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85" y="1827877"/>
            <a:ext cx="924433" cy="123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everyoneactive.com/Email/EA_logo.jpg"/>
          <p:cNvPicPr>
            <a:picLocks noChangeAspect="1" noChangeArrowheads="1"/>
          </p:cNvPicPr>
          <p:nvPr/>
        </p:nvPicPr>
        <p:blipFill>
          <a:blip r:embed="rId21" r:link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899" y="4239355"/>
            <a:ext cx="1144910" cy="492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0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91</Words>
  <Application>Microsoft Office PowerPoint</Application>
  <PresentationFormat>A4 Paper (210x297 mm)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Maggie</dc:creator>
  <cp:lastModifiedBy>Theo_the_Magician</cp:lastModifiedBy>
  <cp:revision>26</cp:revision>
  <dcterms:created xsi:type="dcterms:W3CDTF">2015-11-30T11:19:15Z</dcterms:created>
  <dcterms:modified xsi:type="dcterms:W3CDTF">2015-12-08T10:42:57Z</dcterms:modified>
</cp:coreProperties>
</file>